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Modifiez les textes directement : nom de l'épreuve, date, lieu et les trois encadrés. Gardez une seule affiche par épreuve. Pour imprimer ou envoyer : Fichier › Exporter › PDF.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jp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ffiche">
    <p:bg>
      <p:bgPr>
        <a:solidFill>
          <a:srgbClr val="F7F4E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6217920"/>
          </a:xfrm>
          <a:prstGeom prst="rect">
            <a:avLst/>
          </a:prstGeom>
          <a:solidFill>
            <a:srgbClr val="003D20"/>
          </a:solidFill>
          <a:ln/>
        </p:spPr>
      </p:sp>
      <p:sp>
        <p:nvSpPr>
          <p:cNvPr id="3" name="Shape 1"/>
          <p:cNvSpPr/>
          <p:nvPr/>
        </p:nvSpPr>
        <p:spPr>
          <a:xfrm>
            <a:off x="548640" y="548640"/>
            <a:ext cx="1234440" cy="1307592"/>
          </a:xfrm>
          <a:prstGeom prst="rect">
            <a:avLst>
              <a:gd name="adj" fmla="val 4444"/>
            </a:avLst>
          </a:prstGeom>
          <a:solidFill>
            <a:srgbClr val="FFFFFF"/>
          </a:solidFill>
          <a:ln/>
        </p:spPr>
      </p:sp>
      <p:pic>
        <p:nvPicPr>
          <p:cNvPr id="4" name="Image 0" descr="Logo du Comité Départemental de Golf de Gironde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640080"/>
            <a:ext cx="1051560" cy="1124712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548640" y="9802368"/>
            <a:ext cx="6464808" cy="0"/>
          </a:xfrm>
          <a:prstGeom prst="line">
            <a:avLst/>
          </a:prstGeom>
          <a:noFill/>
          <a:ln w="12700">
            <a:solidFill>
              <a:srgbClr val="B8975A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548640" y="9921240"/>
            <a:ext cx="42062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Faire vivre le golf en Gironde, ensemble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4572000" y="9921240"/>
            <a:ext cx="2441448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chemeClr val="accent3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cdgolf33.com · @cdgolf33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metteur"/>
          <p:cNvSpPr txBox="1"/>
          <p:nvPr/>
        </p:nvSpPr>
        <p:spPr>
          <a:xfrm>
            <a:off x="2011680" y="86868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spc="3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COMITÉ DÉPARTEMENTAL DE GOLF DE GIRONDE</a:t>
            </a:r>
            <a:endParaRPr lang="en-US" sz="1000" dirty="0"/>
          </a:p>
        </p:txBody>
      </p:sp>
      <p:sp>
        <p:nvSpPr>
          <p:cNvPr id="3" name="Surtitre"/>
          <p:cNvSpPr txBox="1"/>
          <p:nvPr/>
        </p:nvSpPr>
        <p:spPr>
          <a:xfrm>
            <a:off x="548640" y="233172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spc="500" kern="0" dirty="0">
                <a:solidFill>
                  <a:schemeClr val="accent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COMPÉTITION JEUNES</a:t>
            </a:r>
            <a:endParaRPr lang="en-US" sz="1300" dirty="0"/>
          </a:p>
        </p:txBody>
      </p:sp>
      <p:sp>
        <p:nvSpPr>
          <p:cNvPr id="4" name="Nom de l&amp;apos;épreuve"/>
          <p:cNvSpPr txBox="1"/>
          <p:nvPr/>
        </p:nvSpPr>
        <p:spPr>
          <a:xfrm>
            <a:off x="548640" y="2697480"/>
            <a:ext cx="6464808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chemeClr val="bg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Championnat départemental Benjamins et Minimes</a:t>
            </a:r>
            <a:endParaRPr lang="en-US" sz="3600" dirty="0"/>
          </a:p>
        </p:txBody>
      </p:sp>
      <p:sp>
        <p:nvSpPr>
          <p:cNvPr id="5" name="Shape 3"/>
          <p:cNvSpPr/>
          <p:nvPr/>
        </p:nvSpPr>
        <p:spPr>
          <a:xfrm>
            <a:off x="548640" y="4681728"/>
            <a:ext cx="822960" cy="0"/>
          </a:xfrm>
          <a:prstGeom prst="line">
            <a:avLst/>
          </a:prstGeom>
          <a:noFill/>
          <a:ln w="19050">
            <a:solidFill>
              <a:srgbClr val="B8975A"/>
            </a:solidFill>
            <a:prstDash val="solid"/>
          </a:ln>
        </p:spPr>
      </p:sp>
      <p:sp>
        <p:nvSpPr>
          <p:cNvPr id="6" name="Date"/>
          <p:cNvSpPr txBox="1"/>
          <p:nvPr/>
        </p:nvSpPr>
        <p:spPr>
          <a:xfrm>
            <a:off x="548640" y="4818888"/>
            <a:ext cx="646480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i="1" dirty="0">
                <a:solidFill>
                  <a:schemeClr val="accent4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Samedi 17 octobre 2026</a:t>
            </a:r>
            <a:endParaRPr lang="en-US" sz="2800" dirty="0"/>
          </a:p>
        </p:txBody>
      </p:sp>
      <p:sp>
        <p:nvSpPr>
          <p:cNvPr id="7" name="Lieu"/>
          <p:cNvSpPr txBox="1"/>
          <p:nvPr/>
        </p:nvSpPr>
        <p:spPr>
          <a:xfrm>
            <a:off x="548640" y="5413248"/>
            <a:ext cx="646480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Golf de Gujan-Mestras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548640" y="6583680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" y="6766560"/>
            <a:ext cx="292608" cy="292608"/>
          </a:xfrm>
          <a:prstGeom prst="rect">
            <a:avLst/>
          </a:prstGeom>
        </p:spPr>
      </p:pic>
      <p:sp>
        <p:nvSpPr>
          <p:cNvPr id="10" name="Info 1 titre"/>
          <p:cNvSpPr txBox="1"/>
          <p:nvPr/>
        </p:nvSpPr>
        <p:spPr>
          <a:xfrm>
            <a:off x="1417320" y="6565392"/>
            <a:ext cx="5577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Pour qui ?</a:t>
            </a:r>
            <a:endParaRPr lang="en-US" sz="1700" dirty="0"/>
          </a:p>
        </p:txBody>
      </p:sp>
      <p:sp>
        <p:nvSpPr>
          <p:cNvPr id="11" name="Info 1 texte"/>
          <p:cNvSpPr txBox="1"/>
          <p:nvPr/>
        </p:nvSpPr>
        <p:spPr>
          <a:xfrm>
            <a:off x="1417320" y="6912864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Benjamins et Minimes licenciés ffgolf.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548640" y="7552944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7735824"/>
            <a:ext cx="292608" cy="292608"/>
          </a:xfrm>
          <a:prstGeom prst="rect">
            <a:avLst/>
          </a:prstGeom>
        </p:spPr>
      </p:pic>
      <p:sp>
        <p:nvSpPr>
          <p:cNvPr id="14" name="Info 2 titre"/>
          <p:cNvSpPr txBox="1"/>
          <p:nvPr/>
        </p:nvSpPr>
        <p:spPr>
          <a:xfrm>
            <a:off x="1417320" y="7534656"/>
            <a:ext cx="5577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Inscriptions</a:t>
            </a:r>
            <a:endParaRPr lang="en-US" sz="1700" dirty="0"/>
          </a:p>
        </p:txBody>
      </p:sp>
      <p:sp>
        <p:nvSpPr>
          <p:cNvPr id="15" name="Info 2 texte"/>
          <p:cNvSpPr txBox="1"/>
          <p:nvPr/>
        </p:nvSpPr>
        <p:spPr>
          <a:xfrm>
            <a:off x="1417320" y="7882128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Auprès de votre pro ou du responsable de votre école de golf.</a:t>
            </a:r>
            <a:endParaRPr lang="en-US" sz="1250" dirty="0"/>
          </a:p>
        </p:txBody>
      </p:sp>
      <p:sp>
        <p:nvSpPr>
          <p:cNvPr id="16" name="Shape 12"/>
          <p:cNvSpPr/>
          <p:nvPr/>
        </p:nvSpPr>
        <p:spPr>
          <a:xfrm>
            <a:off x="548640" y="8522208"/>
            <a:ext cx="658368" cy="65836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8705088"/>
            <a:ext cx="292608" cy="292608"/>
          </a:xfrm>
          <a:prstGeom prst="rect">
            <a:avLst/>
          </a:prstGeom>
        </p:spPr>
      </p:pic>
      <p:sp>
        <p:nvSpPr>
          <p:cNvPr id="18" name="Info 3 titre"/>
          <p:cNvSpPr txBox="1"/>
          <p:nvPr/>
        </p:nvSpPr>
        <p:spPr>
          <a:xfrm>
            <a:off x="1417320" y="8503920"/>
            <a:ext cx="55778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Départs et résultats</a:t>
            </a:r>
            <a:endParaRPr lang="en-US" sz="1700" dirty="0"/>
          </a:p>
        </p:txBody>
      </p:sp>
      <p:sp>
        <p:nvSpPr>
          <p:cNvPr id="19" name="Info 3 texte"/>
          <p:cNvSpPr txBox="1"/>
          <p:nvPr/>
        </p:nvSpPr>
        <p:spPr>
          <a:xfrm>
            <a:off x="1417320" y="8851392"/>
            <a:ext cx="5577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Publiés sur cdgolf33.com quelques jours avant l'épreuve.</a:t>
            </a:r>
            <a:endParaRPr lang="en-US" sz="1250" dirty="0"/>
          </a:p>
        </p:txBody>
      </p:sp>
      <p:sp>
        <p:nvSpPr>
          <p:cNvPr id="20" name="Mention"/>
          <p:cNvSpPr txBox="1"/>
          <p:nvPr/>
        </p:nvSpPr>
        <p:spPr>
          <a:xfrm>
            <a:off x="548640" y="9445752"/>
            <a:ext cx="646480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chemeClr val="accent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Règlement de l'épreuve sur cdgolf33.com, rubrique Calendrier et règlements.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mité de Golf de Gironde">
  <a:themeElements>
    <a:clrScheme name="Comité de Golf de Gironde">
      <a:dk1>
        <a:srgbClr val="2B3A32"/>
      </a:dk1>
      <a:lt1>
        <a:srgbClr val="FFFDF8"/>
      </a:lt1>
      <a:dk2>
        <a:srgbClr val="003D20"/>
      </a:dk2>
      <a:lt2>
        <a:srgbClr val="F7F4EC"/>
      </a:lt2>
      <a:accent1>
        <a:srgbClr val="008542"/>
      </a:accent1>
      <a:accent2>
        <a:srgbClr val="B8975A"/>
      </a:accent2>
      <a:accent3>
        <a:srgbClr val="866A33"/>
      </a:accent3>
      <a:accent4>
        <a:srgbClr val="D8C08A"/>
      </a:accent4>
      <a:accent5>
        <a:srgbClr val="4A5850"/>
      </a:accent5>
      <a:accent6>
        <a:srgbClr val="E5DFCF"/>
      </a:accent6>
      <a:hlink>
        <a:srgbClr val="008542"/>
      </a:hlink>
      <a:folHlink>
        <a:srgbClr val="866A33"/>
      </a:folHlink>
    </a:clrScheme>
    <a:fontScheme name="Comité de Golf de Girond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Affiche de compétition</dc:title>
  <dc:subject>PptxGenJS Presentation</dc:subject>
  <dc:creator>PptxGenJS</dc:creator>
  <cp:lastModifiedBy>PptxGenJS</cp:lastModifiedBy>
  <cp:revision>1</cp:revision>
  <dcterms:created xsi:type="dcterms:W3CDTF">2026-10-13T07:43:27Z</dcterms:created>
  <dcterms:modified xsi:type="dcterms:W3CDTF">2026-10-13T07:43:27Z</dcterms:modified>
</cp:coreProperties>
</file>