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xemples" id="{b980abe5-fe10-8015-0ac5-274b81ac5559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Mise en page « Titre et texte » : à utiliser pour la plupart des diapositives.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cartes, pastilles et chiffres se copient d'une diapositive à l'autre : dupliquez cette diapositive plutôt que de redessiner.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jp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jp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clair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812800" y="762000"/>
            <a:ext cx="10566400" cy="25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spc="400" kern="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812800" y="1066800"/>
            <a:ext cx="10566400" cy="584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4" name="Shape 0"/>
          <p:cNvSpPr/>
          <p:nvPr/>
        </p:nvSpPr>
        <p:spPr>
          <a:xfrm>
            <a:off x="812800" y="1752600"/>
            <a:ext cx="6096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812800" y="6197600"/>
            <a:ext cx="825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50" kern="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Comité Départemental de Golf de Gironde · cdgolf33.com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3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sombre">
    <p:bg>
      <p:bgPr>
        <a:solidFill>
          <a:srgbClr val="003D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812800" y="762000"/>
            <a:ext cx="10566400" cy="25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spc="400" kern="0" dirty="0">
                <a:solidFill>
                  <a:schemeClr val="accent4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812800" y="1066800"/>
            <a:ext cx="10566400" cy="584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4" name="Shape 0"/>
          <p:cNvSpPr/>
          <p:nvPr/>
        </p:nvSpPr>
        <p:spPr>
          <a:xfrm>
            <a:off x="812800" y="1752600"/>
            <a:ext cx="6096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812800" y="6197600"/>
            <a:ext cx="825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50" kern="0" dirty="0">
                <a:solidFill>
                  <a:schemeClr val="accent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Comité Départemental de Golf de Gironde · cdgolf33.com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ccent">
    <p:bg>
      <p:bgPr>
        <a:solidFill>
          <a:srgbClr val="0085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812800" y="762000"/>
            <a:ext cx="10566400" cy="25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spc="400" kern="0" dirty="0">
                <a:solidFill>
                  <a:schemeClr val="bg2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812800" y="1066800"/>
            <a:ext cx="10566400" cy="584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4" name="Shape 0"/>
          <p:cNvSpPr/>
          <p:nvPr/>
        </p:nvSpPr>
        <p:spPr>
          <a:xfrm>
            <a:off x="812800" y="1752600"/>
            <a:ext cx="609600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812800" y="6197600"/>
            <a:ext cx="825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50" kern="0" dirty="0">
                <a:solidFill>
                  <a:schemeClr val="bg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Comité Départemental de Golf de Gironde · cdgolf33.com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et texte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197600"/>
            <a:ext cx="825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Comité Départemental de Golf de Gironde · cdgolf33.com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3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812800" y="762000"/>
            <a:ext cx="10566400" cy="25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spc="400" kern="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indent="0" marL="0">
              <a:buNone/>
            </a:pPr>
            <a:r>
              <a:rPr lang="en-US" sz="1200" spc="400" kern="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SURTITRE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812800" y="1066800"/>
            <a:ext cx="10566400" cy="584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Titre de la diapositive</a:t>
            </a:r>
            <a:endParaRPr lang="en-US" sz="3000" dirty="0"/>
          </a:p>
        </p:txBody>
      </p:sp>
      <p:sp>
        <p:nvSpPr>
          <p:cNvPr id="4" name="Shape 0"/>
          <p:cNvSpPr/>
          <p:nvPr/>
        </p:nvSpPr>
        <p:spPr>
          <a:xfrm>
            <a:off x="812800" y="1752600"/>
            <a:ext cx="6096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812800" y="2032000"/>
            <a:ext cx="9525000" cy="3810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28600" indent="-228600">
              <a:spcAft>
                <a:spcPts val="800"/>
              </a:spcAft>
              <a:buSzPct val="100000"/>
              <a:buChar char="•"/>
              <a:def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Texte</a:t>
            </a:r>
            <a:endParaRPr lang="en-US" sz="1600" dirty="0"/>
          </a:p>
        </p:txBody>
      </p:sp>
      <p:sp>
        <p:nvSpPr>
          <p:cNvPr id="6" name="Text 1"/>
          <p:cNvSpPr/>
          <p:nvPr/>
        </p:nvSpPr>
        <p:spPr>
          <a:xfrm>
            <a:off x="812800" y="6197600"/>
            <a:ext cx="825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Comité Départemental de Golf de Gironde · cdgolf33.com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3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et texte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61000" cy="6858000"/>
          </a:xfrm>
          <a:prstGeom prst="rect">
            <a:avLst/>
          </a:prstGeom>
          <a:solidFill>
            <a:srgbClr val="F7F4EC"/>
          </a:solidFill>
          <a:ln/>
        </p:spPr>
      </p:sp>
      <p:sp>
        <p:nvSpPr>
          <p:cNvPr id="3" name="Text 1"/>
          <p:cNvSpPr/>
          <p:nvPr>
            <p:ph idx="101" hasCustomPrompt="1"/>
          </p:nvPr>
        </p:nvSpPr>
        <p:spPr>
          <a:xfrm>
            <a:off x="0" y="0"/>
            <a:ext cx="5461000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969000" y="1587500"/>
            <a:ext cx="5410200" cy="25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spc="400" kern="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indent="0" marL="0">
              <a:buNone/>
            </a:pPr>
            <a:r>
              <a:rPr lang="en-US" sz="1200" spc="400" kern="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SURTITRE</a:t>
            </a:r>
            <a:endParaRPr lang="en-US" sz="12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969000" y="1879600"/>
            <a:ext cx="5410200" cy="1143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Titre</a:t>
            </a:r>
            <a:endParaRPr lang="en-US" sz="3000" dirty="0"/>
          </a:p>
        </p:txBody>
      </p:sp>
      <p:sp>
        <p:nvSpPr>
          <p:cNvPr id="6" name="Shape 1"/>
          <p:cNvSpPr/>
          <p:nvPr/>
        </p:nvSpPr>
        <p:spPr>
          <a:xfrm>
            <a:off x="5969000" y="3149600"/>
            <a:ext cx="6096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7" name="Text 2"/>
          <p:cNvSpPr/>
          <p:nvPr>
            <p:ph idx="105" type="body" hasCustomPrompt="1"/>
          </p:nvPr>
        </p:nvSpPr>
        <p:spPr>
          <a:xfrm>
            <a:off x="5969000" y="3365500"/>
            <a:ext cx="5410200" cy="2413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Texte</a:t>
            </a:r>
            <a:endParaRPr lang="en-US" sz="1500" dirty="0"/>
          </a:p>
        </p:txBody>
      </p:sp>
      <p:sp>
        <p:nvSpPr>
          <p:cNvPr id="8" name="Text 2"/>
          <p:cNvSpPr/>
          <p:nvPr/>
        </p:nvSpPr>
        <p:spPr>
          <a:xfrm>
            <a:off x="5969000" y="6197600"/>
            <a:ext cx="444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Comité Départemental de Golf de Gironde · cdgolf33.com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3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bg>
      <p:bgPr>
        <a:solidFill>
          <a:srgbClr val="003D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2082800"/>
            <a:ext cx="2565400" cy="2692400"/>
          </a:xfrm>
          <a:prstGeom prst="rect">
            <a:avLst>
              <a:gd name="adj" fmla="val 2851"/>
            </a:avLst>
          </a:prstGeom>
          <a:solidFill>
            <a:srgbClr val="FFFFFF"/>
          </a:solidFill>
          <a:ln/>
        </p:spPr>
      </p:sp>
      <p:pic>
        <p:nvPicPr>
          <p:cNvPr id="3" name="Image 0" descr="Logo du Comité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16000" y="2286000"/>
            <a:ext cx="2159000" cy="228600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body" hasCustomPrompt="1"/>
          </p:nvPr>
        </p:nvSpPr>
        <p:spPr>
          <a:xfrm>
            <a:off x="3987800" y="1841500"/>
            <a:ext cx="7391400" cy="25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spc="400" kern="0" dirty="0">
                <a:solidFill>
                  <a:schemeClr val="accent4"/>
                </a:solidFill>
                <a:latin typeface="+mn-lt" pitchFamily="34" charset="0"/>
                <a:ea typeface="+mn-lt" pitchFamily="34" charset="-122"/>
                <a:cs typeface="+mn-lt" pitchFamily="34" charset="-120"/>
              </a:defRPr>
            </a:lvl1pPr>
          </a:lstStyle>
          <a:p>
            <a:pPr indent="0" marL="0">
              <a:buNone/>
            </a:pPr>
            <a:r>
              <a:rPr lang="en-US" sz="1200" spc="400" kern="0" dirty="0">
                <a:solidFill>
                  <a:schemeClr val="accent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SURTITRE</a:t>
            </a:r>
            <a:endParaRPr lang="en-US" sz="12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3987800" y="2222500"/>
            <a:ext cx="7391400" cy="152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r>
              <a:rPr lang="en-US" sz="4200" b="1" dirty="0">
                <a:solidFill>
                  <a:schemeClr val="bg2"/>
                </a:solidFill>
              </a:rPr>
              <a:t>Titre de la présentation</a:t>
            </a:r>
            <a:endParaRPr lang="en-US" sz="4200" dirty="0"/>
          </a:p>
        </p:txBody>
      </p:sp>
      <p:sp>
        <p:nvSpPr>
          <p:cNvPr id="6" name="Shape 1"/>
          <p:cNvSpPr/>
          <p:nvPr/>
        </p:nvSpPr>
        <p:spPr>
          <a:xfrm>
            <a:off x="3987800" y="3911600"/>
            <a:ext cx="762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7" name="Text 2"/>
          <p:cNvSpPr/>
          <p:nvPr>
            <p:ph idx="105" type="body" hasCustomPrompt="1"/>
          </p:nvPr>
        </p:nvSpPr>
        <p:spPr>
          <a:xfrm>
            <a:off x="3987800" y="4089400"/>
            <a:ext cx="7391400" cy="571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400" i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defRPr>
            </a:lvl1pPr>
          </a:lstStyle>
          <a:p>
            <a:pPr indent="0" marL="0">
              <a:buNone/>
            </a:pPr>
            <a:r>
              <a:rPr lang="en-US" sz="2400" i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Faire vivre le golf en Gironde, ensemble</a:t>
            </a:r>
            <a:endParaRPr lang="en-US" sz="2400" dirty="0"/>
          </a:p>
        </p:txBody>
      </p:sp>
      <p:sp>
        <p:nvSpPr>
          <p:cNvPr id="8" name="Text 2"/>
          <p:cNvSpPr/>
          <p:nvPr/>
        </p:nvSpPr>
        <p:spPr>
          <a:xfrm>
            <a:off x="812800" y="6197600"/>
            <a:ext cx="825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cdgolf33.com · @cdgolf33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ôture">
    <p:bg>
      <p:bgPr>
        <a:solidFill>
          <a:srgbClr val="003D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97500" y="952500"/>
            <a:ext cx="1397000" cy="1460500"/>
          </a:xfrm>
          <a:prstGeom prst="rect">
            <a:avLst>
              <a:gd name="adj" fmla="val 5236"/>
            </a:avLst>
          </a:prstGeom>
          <a:solidFill>
            <a:srgbClr val="FFFFFF"/>
          </a:solidFill>
          <a:ln/>
        </p:spPr>
      </p:sp>
      <p:pic>
        <p:nvPicPr>
          <p:cNvPr id="3" name="Image 0" descr="Logo du Comité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524500" y="1079500"/>
            <a:ext cx="1143000" cy="1206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47800" y="2730500"/>
            <a:ext cx="9296400" cy="1397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i="1" dirty="0">
                <a:solidFill>
                  <a:schemeClr val="bg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Faire vivre le golf en Gironde, ensemble</a:t>
            </a:r>
            <a:endParaRPr lang="en-US" sz="4400" dirty="0"/>
          </a:p>
        </p:txBody>
      </p:sp>
      <p:sp>
        <p:nvSpPr>
          <p:cNvPr id="5" name="Shape 2"/>
          <p:cNvSpPr/>
          <p:nvPr/>
        </p:nvSpPr>
        <p:spPr>
          <a:xfrm>
            <a:off x="5715000" y="4381500"/>
            <a:ext cx="762000" cy="0"/>
          </a:xfrm>
          <a:prstGeom prst="line">
            <a:avLst/>
          </a:prstGeom>
          <a:noFill/>
          <a:ln w="19050">
            <a:solidFill>
              <a:schemeClr val="accent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447800" y="4711700"/>
            <a:ext cx="9296400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cdgolf33.com  ·  Formulaire de contact du site  ·  Instagram @cdgolf33</a:t>
            </a:r>
            <a:endParaRPr lang="en-US" sz="15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3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3987800" y="1841500"/>
            <a:ext cx="7391400" cy="2540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spc="400" kern="0" dirty="0">
                <a:solidFill>
                  <a:schemeClr val="accent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PRÉSENTATION · SAISON [ANNÉE]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3987800" y="2222500"/>
            <a:ext cx="7391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bg2"/>
                </a:solidFill>
              </a:rPr>
              <a:t>Titre de la présentation</a:t>
            </a:r>
            <a:endParaRPr lang="en-US" sz="4200" dirty="0"/>
          </a:p>
        </p:txBody>
      </p:sp>
      <p:sp>
        <p:nvSpPr>
          <p:cNvPr id="4" name="Text 2"/>
          <p:cNvSpPr/>
          <p:nvPr>
            <p:ph idx="105" type="body" hasCustomPrompt="1"/>
          </p:nvPr>
        </p:nvSpPr>
        <p:spPr>
          <a:xfrm>
            <a:off x="3987800" y="4089400"/>
            <a:ext cx="7391400" cy="5715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2400" i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Faire vivre le golf en Gironde, ensemble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812800" y="7620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spc="400" kern="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RUBRIQUE · SOUS-RUBRIQUE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812800" y="1066800"/>
            <a:ext cx="105664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Un titre court, une seule idée par diapositive</a:t>
            </a:r>
            <a:endParaRPr lang="en-US" sz="30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812800" y="2032000"/>
            <a:ext cx="9525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surtitre situe la diapositive dans la présentation, en capitales espacées.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titre est en Georgia gras, vert profond, sans point final.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texte est en Arial, 16 pt minimum, aligné à gauche.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Trois à cinq lignes au plus : au-delà, on scinde la diapositive.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3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812800" y="7620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400" kern="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RUBRIQUE · CARTES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812800" y="1066800"/>
            <a:ext cx="105664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Trois points clés, côte à côte</a:t>
            </a:r>
            <a:endParaRPr lang="en-US" sz="3000" dirty="0"/>
          </a:p>
        </p:txBody>
      </p:sp>
      <p:sp>
        <p:nvSpPr>
          <p:cNvPr id="4" name="Carte 1"/>
          <p:cNvSpPr/>
          <p:nvPr/>
        </p:nvSpPr>
        <p:spPr>
          <a:xfrm>
            <a:off x="812800" y="2095500"/>
            <a:ext cx="3386667" cy="2540000"/>
          </a:xfrm>
          <a:prstGeom prst="roundRect">
            <a:avLst>
              <a:gd name="adj" fmla="val 2880"/>
            </a:avLst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66800" y="23495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0244" y="2472944"/>
            <a:ext cx="210312" cy="21031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84500"/>
            <a:ext cx="287866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Premier point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429000"/>
            <a:ext cx="28786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chemeClr val="accent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 phrase courte qui explique ce point.</a:t>
            </a:r>
            <a:endParaRPr lang="en-US" sz="1300" dirty="0"/>
          </a:p>
        </p:txBody>
      </p:sp>
      <p:sp>
        <p:nvSpPr>
          <p:cNvPr id="9" name="Carte 2"/>
          <p:cNvSpPr/>
          <p:nvPr/>
        </p:nvSpPr>
        <p:spPr>
          <a:xfrm>
            <a:off x="4402667" y="2095500"/>
            <a:ext cx="3386667" cy="2540000"/>
          </a:xfrm>
          <a:prstGeom prst="roundRect">
            <a:avLst>
              <a:gd name="adj" fmla="val 2880"/>
            </a:avLst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56667" y="23495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111" y="2472944"/>
            <a:ext cx="210312" cy="21031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56667" y="2984500"/>
            <a:ext cx="287866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Deuxième point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656667" y="3429000"/>
            <a:ext cx="28786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chemeClr val="accent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 phrase courte qui explique ce point.</a:t>
            </a:r>
            <a:endParaRPr lang="en-US" sz="1300" dirty="0"/>
          </a:p>
        </p:txBody>
      </p:sp>
      <p:sp>
        <p:nvSpPr>
          <p:cNvPr id="14" name="Carte 3"/>
          <p:cNvSpPr/>
          <p:nvPr/>
        </p:nvSpPr>
        <p:spPr>
          <a:xfrm>
            <a:off x="7992533" y="2095500"/>
            <a:ext cx="3386667" cy="2540000"/>
          </a:xfrm>
          <a:prstGeom prst="roundRect">
            <a:avLst>
              <a:gd name="adj" fmla="val 2880"/>
            </a:avLst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246533" y="23495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9977" y="2472944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46533" y="2984500"/>
            <a:ext cx="287866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Troisième point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8246533" y="3429000"/>
            <a:ext cx="28786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chemeClr val="accent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 phrase courte qui explique ce point.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3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812800" y="7620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400" kern="0" dirty="0">
                <a:solidFill>
                  <a:schemeClr val="accent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RUBRIQUE · CHIFFRES CLÉS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812800" y="1066800"/>
            <a:ext cx="105664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Des chiffres qui parlent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2286000"/>
            <a:ext cx="3014133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6000" b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00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812800" y="3365500"/>
            <a:ext cx="295063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Légende du premier chiffre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34933" y="2286000"/>
            <a:ext cx="0" cy="1651000"/>
          </a:xfrm>
          <a:prstGeom prst="line">
            <a:avLst/>
          </a:prstGeom>
          <a:noFill/>
          <a:ln w="9525">
            <a:solidFill>
              <a:srgbClr val="2F6B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639733" y="2286000"/>
            <a:ext cx="3014133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6000" b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00</a:t>
            </a:r>
            <a:endParaRPr lang="en-US" sz="6000" dirty="0"/>
          </a:p>
        </p:txBody>
      </p:sp>
      <p:sp>
        <p:nvSpPr>
          <p:cNvPr id="8" name="Text 6"/>
          <p:cNvSpPr txBox="1"/>
          <p:nvPr/>
        </p:nvSpPr>
        <p:spPr>
          <a:xfrm>
            <a:off x="4639733" y="3365500"/>
            <a:ext cx="295063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Légende du deuxième chiffre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857067" y="2286000"/>
            <a:ext cx="0" cy="1651000"/>
          </a:xfrm>
          <a:prstGeom prst="line">
            <a:avLst/>
          </a:prstGeom>
          <a:noFill/>
          <a:ln w="9525">
            <a:solidFill>
              <a:srgbClr val="2F6B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161867" y="2286000"/>
            <a:ext cx="3014133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6000" b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00</a:t>
            </a:r>
            <a:endParaRPr lang="en-US" sz="6000" dirty="0"/>
          </a:p>
        </p:txBody>
      </p:sp>
      <p:sp>
        <p:nvSpPr>
          <p:cNvPr id="11" name="Text 9"/>
          <p:cNvSpPr txBox="1"/>
          <p:nvPr/>
        </p:nvSpPr>
        <p:spPr>
          <a:xfrm>
            <a:off x="8161867" y="3365500"/>
            <a:ext cx="295063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chemeClr val="bg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Légende du troisième chiffre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812800" y="5080000"/>
            <a:ext cx="635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CFE0D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 et date des chiffres.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812800" y="7620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400" kern="0" dirty="0">
                <a:solidFill>
                  <a:schemeClr val="bg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RUBRIQUE · TEMPS FORT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812800" y="1066800"/>
            <a:ext cx="105664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Une diapositive vert Comité pour un temps fort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2095500"/>
            <a:ext cx="952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chemeClr val="bg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À utiliser une fois par présentation, pour le message le plus important : un titre, un résultat, un remerciement.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969000" y="1587500"/>
            <a:ext cx="5410200" cy="2540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spc="400" kern="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RUBRIQUE · PHOTO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969000" y="1879600"/>
            <a:ext cx="5410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Un titre à côté d'une photo</a:t>
            </a:r>
            <a:endParaRPr lang="en-US" sz="3000" dirty="0"/>
          </a:p>
        </p:txBody>
      </p:sp>
      <p:sp>
        <p:nvSpPr>
          <p:cNvPr id="4" name="Text 2"/>
          <p:cNvSpPr/>
          <p:nvPr>
            <p:ph idx="105" type="body" hasCustomPrompt="1"/>
          </p:nvPr>
        </p:nvSpPr>
        <p:spPr>
          <a:xfrm>
            <a:off x="5969000" y="3365500"/>
            <a:ext cx="54102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Cliquez sur l'icône de la zone de gauche pour insérer une photo : elle est recadrée automatiquement. Photo prise sur un parcours girondin, avec l'accord des personnes photographiées.</a:t>
            </a:r>
            <a:endParaRPr lang="en-US" sz="1500" dirty="0"/>
          </a:p>
        </p:txBody>
      </p:sp>
      <p:sp>
        <p:nvSpPr>
          <p:cNvPr id="5" name="Text 1"/>
          <p:cNvSpPr/>
          <p:nvPr>
            <p:ph idx="101" hasCustomPrompt="1"/>
          </p:nvPr>
        </p:nvSpPr>
        <p:spPr>
          <a:xfrm>
            <a:off x="0" y="0"/>
            <a:ext cx="5461000" cy="68580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109200" y="6197600"/>
            <a:ext cx="1270000" cy="254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3"/>
                </a:solidFill>
                <a:latin typeface="+mn-lt"/>
                <a:ea typeface="+mn-lt"/>
                <a:cs typeface="+mn-lt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Comité de Golf de Gironde">
  <a:themeElements>
    <a:clrScheme name="Comité de Golf de Gironde">
      <a:dk1>
        <a:srgbClr val="2B3A32"/>
      </a:dk1>
      <a:lt1>
        <a:srgbClr val="FFFDF8"/>
      </a:lt1>
      <a:dk2>
        <a:srgbClr val="003D20"/>
      </a:dk2>
      <a:lt2>
        <a:srgbClr val="F7F4EC"/>
      </a:lt2>
      <a:accent1>
        <a:srgbClr val="008542"/>
      </a:accent1>
      <a:accent2>
        <a:srgbClr val="B8975A"/>
      </a:accent2>
      <a:accent3>
        <a:srgbClr val="866A33"/>
      </a:accent3>
      <a:accent4>
        <a:srgbClr val="D8C08A"/>
      </a:accent4>
      <a:accent5>
        <a:srgbClr val="4A5850"/>
      </a:accent5>
      <a:accent6>
        <a:srgbClr val="E5DFCF"/>
      </a:accent6>
      <a:hlink>
        <a:srgbClr val="008542"/>
      </a:hlink>
      <a:folHlink>
        <a:srgbClr val="866A33"/>
      </a:folHlink>
    </a:clrScheme>
    <a:fontScheme name="Comité de Golf de Girond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Comité Départemental de Golf de Gironde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du Comité Départemental de Golf de Gironde</dc:title>
  <dc:subject>PptxGenJS Presentation</dc:subject>
  <dc:creator>Comité Départemental de Golf de Gironde</dc:creator>
  <cp:lastModifiedBy>Comité Départemental de Golf de Gironde</cp:lastModifiedBy>
  <cp:revision>1</cp:revision>
  <dcterms:created xsi:type="dcterms:W3CDTF">2026-10-13T07:42:34Z</dcterms:created>
  <dcterms:modified xsi:type="dcterms:W3CDTF">2026-10-13T07:42:34Z</dcterms:modified>
</cp:coreProperties>
</file>